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 id="2147483676" r:id="rId3"/>
  </p:sldMasterIdLst>
  <p:notesMasterIdLst>
    <p:notesMasterId r:id="rId16"/>
  </p:notesMasterIdLst>
  <p:sldIdLst>
    <p:sldId id="271" r:id="rId4"/>
    <p:sldId id="270" r:id="rId5"/>
    <p:sldId id="273" r:id="rId6"/>
    <p:sldId id="274" r:id="rId7"/>
    <p:sldId id="275" r:id="rId8"/>
    <p:sldId id="276" r:id="rId9"/>
    <p:sldId id="277" r:id="rId10"/>
    <p:sldId id="278" r:id="rId11"/>
    <p:sldId id="279" r:id="rId12"/>
    <p:sldId id="280" r:id="rId13"/>
    <p:sldId id="28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05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2A275-542E-42B9-9C5C-8AE4DE74D23F}" type="datetimeFigureOut">
              <a:rPr lang="en-US" smtClean="0"/>
              <a:t>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6A47E-AF34-4095-BCC1-92F87EFF0416}" type="slidenum">
              <a:rPr lang="en-US" smtClean="0"/>
              <a:t>‹#›</a:t>
            </a:fld>
            <a:endParaRPr lang="en-US"/>
          </a:p>
        </p:txBody>
      </p:sp>
    </p:spTree>
    <p:extLst>
      <p:ext uri="{BB962C8B-B14F-4D97-AF65-F5344CB8AC3E}">
        <p14:creationId xmlns:p14="http://schemas.microsoft.com/office/powerpoint/2010/main" val="83728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1/2/2014 3:28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dirty="0"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dirty="0"/>
          </a:p>
        </p:txBody>
      </p:sp>
      <p:sp>
        <p:nvSpPr>
          <p:cNvPr id="4" name="Text Placeholder 3"/>
          <p:cNvSpPr>
            <a:spLocks noGrp="1"/>
          </p:cNvSpPr>
          <p:nvPr>
            <p:ph type="body" sz="quarter" idx="10"/>
          </p:nvPr>
        </p:nvSpPr>
        <p:spPr/>
        <p:txBody>
          <a:bodyPr/>
          <a:lstStyle/>
          <a:p>
            <a:pPr algn="ctr"/>
            <a:r>
              <a:rPr lang="en-AU" dirty="0" smtClean="0"/>
              <a:t>New Year 2014</a:t>
            </a:r>
            <a:endParaRPr lang="en-AU" dirty="0"/>
          </a:p>
        </p:txBody>
      </p:sp>
    </p:spTree>
    <p:extLst>
      <p:ext uri="{BB962C8B-B14F-4D97-AF65-F5344CB8AC3E}">
        <p14:creationId xmlns:p14="http://schemas.microsoft.com/office/powerpoint/2010/main" val="402586507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Year 2014</a:t>
            </a:r>
            <a:endParaRPr lang="en-AU" dirty="0"/>
          </a:p>
        </p:txBody>
      </p:sp>
      <p:sp>
        <p:nvSpPr>
          <p:cNvPr id="3" name="Text Placeholder 2"/>
          <p:cNvSpPr>
            <a:spLocks noGrp="1"/>
          </p:cNvSpPr>
          <p:nvPr>
            <p:ph type="body" sz="quarter" idx="10"/>
          </p:nvPr>
        </p:nvSpPr>
        <p:spPr>
          <a:xfrm>
            <a:off x="381000" y="1411552"/>
            <a:ext cx="8382000" cy="3425553"/>
          </a:xfrm>
        </p:spPr>
        <p:txBody>
          <a:bodyPr/>
          <a:lstStyle/>
          <a:p>
            <a:pPr marL="0" indent="0">
              <a:buNone/>
            </a:pPr>
            <a:r>
              <a:rPr lang="en-US" b="1" dirty="0"/>
              <a:t>I will </a:t>
            </a:r>
            <a:r>
              <a:rPr lang="en-US" b="1" dirty="0" smtClean="0"/>
              <a:t>make practicing…</a:t>
            </a:r>
            <a:endParaRPr lang="en-AU" b="1" dirty="0"/>
          </a:p>
          <a:p>
            <a:pPr marL="0" indent="0">
              <a:buNone/>
            </a:pPr>
            <a:r>
              <a:rPr lang="en-AU" sz="5400" b="1" cap="all" dirty="0"/>
              <a:t>R</a:t>
            </a:r>
            <a:r>
              <a:rPr lang="en-US" sz="3600" b="1" cap="all" dirty="0" err="1"/>
              <a:t>epentance</a:t>
            </a:r>
            <a:r>
              <a:rPr lang="en-US" sz="3600" b="1" cap="all" dirty="0"/>
              <a:t> </a:t>
            </a:r>
            <a:r>
              <a:rPr lang="en-US" sz="3600" b="1" cap="all" dirty="0" smtClean="0"/>
              <a:t>a </a:t>
            </a:r>
            <a:r>
              <a:rPr lang="en-US" sz="3600" b="1" cap="all" dirty="0"/>
              <a:t>way of life!</a:t>
            </a:r>
            <a:endParaRPr lang="en-AU" sz="3600" b="1" cap="all" dirty="0"/>
          </a:p>
          <a:p>
            <a:r>
              <a:rPr lang="en-US" b="1" dirty="0" smtClean="0"/>
              <a:t>“I will keep short accounts with God.”</a:t>
            </a:r>
          </a:p>
          <a:p>
            <a:r>
              <a:rPr lang="en-US" b="1" i="1" dirty="0" smtClean="0"/>
              <a:t>Acts </a:t>
            </a:r>
            <a:r>
              <a:rPr lang="en-US" b="1" i="1" dirty="0"/>
              <a:t>11:18 (NIV) “…God has granted repentance that leads to life.” </a:t>
            </a:r>
            <a:endParaRPr lang="en-AU" b="1" i="1" dirty="0"/>
          </a:p>
          <a:p>
            <a:endParaRPr lang="en-AU" b="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2437590"/>
          </a:xfrm>
        </p:spPr>
        <p:txBody>
          <a:bodyPr/>
          <a:lstStyle/>
          <a:p>
            <a:pPr algn="ctr"/>
            <a:r>
              <a:rPr lang="en-AU" sz="4400" b="1" dirty="0"/>
              <a:t>New Year </a:t>
            </a:r>
            <a:r>
              <a:rPr lang="en-AU" sz="4400" b="1" dirty="0" smtClean="0"/>
              <a:t>2014</a:t>
            </a:r>
            <a:br>
              <a:rPr lang="en-AU" sz="4400" b="1" dirty="0" smtClean="0"/>
            </a:br>
            <a:r>
              <a:rPr lang="en-AU" sz="4400" b="1" dirty="0" smtClean="0"/>
              <a:t>Putting </a:t>
            </a:r>
            <a:r>
              <a:rPr lang="en-AU" sz="4400" b="1" dirty="0"/>
              <a:t>this all together we have a statement of Axioms – </a:t>
            </a:r>
            <a:r>
              <a:rPr lang="en-AU" sz="4400" b="1" dirty="0" smtClean="0"/>
              <a:t>Principles </a:t>
            </a:r>
            <a:r>
              <a:rPr lang="en-AU" sz="4400" b="1" dirty="0"/>
              <a:t>to live by</a:t>
            </a:r>
            <a:r>
              <a:rPr lang="en-AU" sz="4400" b="1" dirty="0" smtClean="0"/>
              <a:t>…</a:t>
            </a:r>
            <a:endParaRPr lang="en-AU" sz="4400" dirty="0"/>
          </a:p>
        </p:txBody>
      </p:sp>
      <p:sp>
        <p:nvSpPr>
          <p:cNvPr id="3" name="Text Placeholder 2"/>
          <p:cNvSpPr>
            <a:spLocks noGrp="1"/>
          </p:cNvSpPr>
          <p:nvPr>
            <p:ph type="body" sz="quarter" idx="10"/>
          </p:nvPr>
        </p:nvSpPr>
        <p:spPr>
          <a:xfrm>
            <a:off x="228600" y="2971800"/>
            <a:ext cx="8763000" cy="3490186"/>
          </a:xfrm>
        </p:spPr>
        <p:txBody>
          <a:bodyPr/>
          <a:lstStyle/>
          <a:p>
            <a:pPr marL="0" indent="0" algn="ctr">
              <a:buNone/>
            </a:pPr>
            <a:r>
              <a:rPr lang="en-AU" sz="3600" b="1" dirty="0" smtClean="0"/>
              <a:t>This is a Now Year to live with a Now God; Live with an Eternal Perspective; </a:t>
            </a:r>
            <a:r>
              <a:rPr lang="en-US" sz="3600" b="1" dirty="0" smtClean="0"/>
              <a:t>It’s important to wait on God in Prayer; Realize at all times that You are Loved; </a:t>
            </a:r>
            <a:r>
              <a:rPr lang="en-AU" sz="3600" b="1" dirty="0" smtClean="0"/>
              <a:t>I will Expect Great Things from a Great God; </a:t>
            </a:r>
            <a:r>
              <a:rPr lang="en-US" sz="3600" b="1" dirty="0" smtClean="0"/>
              <a:t>I will also Always Give Thanks and I will make practicing Repentance a way of life!</a:t>
            </a:r>
            <a:endParaRPr lang="en-AU" sz="3600" b="1" dirty="0" smtClean="0"/>
          </a:p>
        </p:txBody>
      </p:sp>
    </p:spTree>
    <p:extLst>
      <p:ext uri="{BB962C8B-B14F-4D97-AF65-F5344CB8AC3E}">
        <p14:creationId xmlns:p14="http://schemas.microsoft.com/office/powerpoint/2010/main" val="258790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14422199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b="1" dirty="0" smtClean="0"/>
              <a:t>New Year 2014</a:t>
            </a:r>
            <a:endParaRPr lang="en-US" b="1" dirty="0"/>
          </a:p>
        </p:txBody>
      </p:sp>
      <p:sp>
        <p:nvSpPr>
          <p:cNvPr id="4" name="Text Placeholder 3"/>
          <p:cNvSpPr>
            <a:spLocks noGrp="1"/>
          </p:cNvSpPr>
          <p:nvPr>
            <p:ph type="body" sz="quarter" idx="10"/>
          </p:nvPr>
        </p:nvSpPr>
        <p:spPr>
          <a:xfrm>
            <a:off x="381000" y="2362200"/>
            <a:ext cx="8382000" cy="2215991"/>
          </a:xfrm>
        </p:spPr>
        <p:txBody>
          <a:bodyPr/>
          <a:lstStyle/>
          <a:p>
            <a:pPr marL="0" indent="0">
              <a:buNone/>
            </a:pPr>
            <a:r>
              <a:rPr lang="en-US" sz="4000" b="1" i="1" dirty="0" smtClean="0"/>
              <a:t>2 </a:t>
            </a:r>
            <a:r>
              <a:rPr lang="en-US" sz="4000" b="1" i="1" dirty="0"/>
              <a:t>Corinthians 5:17 (NIV) Therefore, if anyone is in Christ, the new creation has come: The old has gone, the new is here! </a:t>
            </a:r>
            <a:endParaRPr lang="en-AU" sz="4000" b="1"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Year 2014</a:t>
            </a:r>
            <a:endParaRPr lang="en-AU" dirty="0"/>
          </a:p>
        </p:txBody>
      </p:sp>
      <p:sp>
        <p:nvSpPr>
          <p:cNvPr id="3" name="Text Placeholder 2"/>
          <p:cNvSpPr>
            <a:spLocks noGrp="1"/>
          </p:cNvSpPr>
          <p:nvPr>
            <p:ph type="body" sz="quarter" idx="10"/>
          </p:nvPr>
        </p:nvSpPr>
        <p:spPr>
          <a:xfrm>
            <a:off x="381000" y="1411552"/>
            <a:ext cx="8382000" cy="4321183"/>
          </a:xfrm>
        </p:spPr>
        <p:txBody>
          <a:bodyPr/>
          <a:lstStyle/>
          <a:p>
            <a:pPr marL="0" indent="0">
              <a:buNone/>
            </a:pPr>
            <a:r>
              <a:rPr lang="en-AU" sz="3600" b="1" cap="all" dirty="0">
                <a:solidFill>
                  <a:srgbClr val="ABE9FF"/>
                </a:solidFill>
              </a:rPr>
              <a:t>Axioms…</a:t>
            </a:r>
          </a:p>
          <a:p>
            <a:pPr algn="ctr"/>
            <a:r>
              <a:rPr lang="en-AU" sz="3600" b="1" dirty="0"/>
              <a:t>You cannot go back and make a new beginning,                                                           but you can begin now and make a new ending!</a:t>
            </a:r>
          </a:p>
          <a:p>
            <a:pPr algn="ctr"/>
            <a:r>
              <a:rPr lang="en-AU" sz="3600" b="1" dirty="0"/>
              <a:t>Your History is resource, its not </a:t>
            </a:r>
            <a:r>
              <a:rPr lang="en-AU" sz="3600" b="1" dirty="0" smtClean="0"/>
              <a:t>meant </a:t>
            </a:r>
            <a:r>
              <a:rPr lang="en-AU" sz="3600" b="1" dirty="0"/>
              <a:t>to be a residence!</a:t>
            </a:r>
          </a:p>
          <a:p>
            <a:endParaRPr lang="en-AU" sz="3600" dirty="0"/>
          </a:p>
        </p:txBody>
      </p:sp>
    </p:spTree>
    <p:extLst>
      <p:ext uri="{BB962C8B-B14F-4D97-AF65-F5344CB8AC3E}">
        <p14:creationId xmlns:p14="http://schemas.microsoft.com/office/powerpoint/2010/main" val="1668502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smtClean="0"/>
              <a:t>N               </a:t>
            </a:r>
            <a:r>
              <a:rPr lang="en-AU" b="1" dirty="0"/>
              <a:t>2014</a:t>
            </a:r>
            <a:endParaRPr lang="en-AU" dirty="0"/>
          </a:p>
        </p:txBody>
      </p:sp>
      <p:sp>
        <p:nvSpPr>
          <p:cNvPr id="3" name="Text Placeholder 2"/>
          <p:cNvSpPr>
            <a:spLocks noGrp="1"/>
          </p:cNvSpPr>
          <p:nvPr>
            <p:ph type="body" sz="quarter" idx="10"/>
          </p:nvPr>
        </p:nvSpPr>
        <p:spPr>
          <a:xfrm>
            <a:off x="381000" y="1411552"/>
            <a:ext cx="8382000" cy="3327065"/>
          </a:xfrm>
        </p:spPr>
        <p:txBody>
          <a:bodyPr/>
          <a:lstStyle/>
          <a:p>
            <a:pPr marL="0" indent="0">
              <a:buNone/>
            </a:pPr>
            <a:r>
              <a:rPr lang="en-AU" dirty="0"/>
              <a:t>This is a…</a:t>
            </a:r>
          </a:p>
          <a:p>
            <a:pPr marL="0" indent="0">
              <a:buNone/>
            </a:pPr>
            <a:r>
              <a:rPr lang="en-AU" sz="5400" b="1" cap="all" dirty="0"/>
              <a:t>N</a:t>
            </a:r>
            <a:r>
              <a:rPr lang="en-AU" sz="3600" b="1" cap="all" dirty="0"/>
              <a:t>ow Year to live with a Now God</a:t>
            </a:r>
          </a:p>
          <a:p>
            <a:r>
              <a:rPr lang="en-US" b="1" i="1" dirty="0"/>
              <a:t>2 Corinthians 6:2 (NIV) … I tell you, now is the time of God’s favor, now is the day of salvation. </a:t>
            </a:r>
            <a:endParaRPr lang="en-AU" b="1" i="1" dirty="0"/>
          </a:p>
          <a:p>
            <a:endParaRPr lang="en-AU" b="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smtClean="0"/>
              <a:t>Ne            </a:t>
            </a:r>
            <a:r>
              <a:rPr lang="en-AU" b="1" dirty="0"/>
              <a:t>2014</a:t>
            </a:r>
            <a:endParaRPr lang="en-AU" dirty="0"/>
          </a:p>
        </p:txBody>
      </p:sp>
      <p:sp>
        <p:nvSpPr>
          <p:cNvPr id="3" name="Text Placeholder 2"/>
          <p:cNvSpPr>
            <a:spLocks noGrp="1"/>
          </p:cNvSpPr>
          <p:nvPr>
            <p:ph type="body" sz="quarter" idx="10"/>
          </p:nvPr>
        </p:nvSpPr>
        <p:spPr>
          <a:xfrm>
            <a:off x="381000" y="1411552"/>
            <a:ext cx="8382000" cy="4213461"/>
          </a:xfrm>
        </p:spPr>
        <p:txBody>
          <a:bodyPr/>
          <a:lstStyle/>
          <a:p>
            <a:pPr marL="0" indent="0">
              <a:buNone/>
            </a:pPr>
            <a:r>
              <a:rPr lang="en-US" b="1" dirty="0"/>
              <a:t>Live with an…</a:t>
            </a:r>
            <a:endParaRPr lang="en-AU" b="1" dirty="0"/>
          </a:p>
          <a:p>
            <a:pPr marL="0" indent="0">
              <a:buNone/>
            </a:pPr>
            <a:r>
              <a:rPr lang="en-US" sz="5400" b="1" cap="all" dirty="0"/>
              <a:t>E</a:t>
            </a:r>
            <a:r>
              <a:rPr lang="en-US" sz="3600" b="1" cap="all" dirty="0"/>
              <a:t>ternal Perspective</a:t>
            </a:r>
            <a:endParaRPr lang="en-AU" sz="3600" b="1" cap="all" dirty="0"/>
          </a:p>
          <a:p>
            <a:r>
              <a:rPr lang="en-US" b="1" i="1" dirty="0"/>
              <a:t>1 John 5:11–12 (NIV) And this is the testimony: God has given us eternal life, and this life is in his Son. </a:t>
            </a:r>
            <a:r>
              <a:rPr lang="en-US" b="1" i="1" baseline="30000" dirty="0"/>
              <a:t>12</a:t>
            </a:r>
            <a:r>
              <a:rPr lang="en-US" b="1" i="1" dirty="0"/>
              <a:t>Whoever has the Son has life; whoever does not have the Son of God does not have life. </a:t>
            </a:r>
            <a:endParaRPr lang="en-AU" b="1" i="1" dirty="0"/>
          </a:p>
          <a:p>
            <a:endParaRPr lang="en-AU" b="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a:t>
            </a:r>
            <a:r>
              <a:rPr lang="en-AU" b="1" dirty="0" smtClean="0"/>
              <a:t>           </a:t>
            </a:r>
            <a:r>
              <a:rPr lang="en-AU" b="1" dirty="0"/>
              <a:t>2014</a:t>
            </a:r>
            <a:endParaRPr lang="en-AU" dirty="0"/>
          </a:p>
        </p:txBody>
      </p:sp>
      <p:sp>
        <p:nvSpPr>
          <p:cNvPr id="3" name="Text Placeholder 2"/>
          <p:cNvSpPr>
            <a:spLocks noGrp="1"/>
          </p:cNvSpPr>
          <p:nvPr>
            <p:ph type="body" sz="quarter" idx="10"/>
          </p:nvPr>
        </p:nvSpPr>
        <p:spPr>
          <a:xfrm>
            <a:off x="381000" y="1411552"/>
            <a:ext cx="8382000" cy="3228576"/>
          </a:xfrm>
        </p:spPr>
        <p:txBody>
          <a:bodyPr/>
          <a:lstStyle/>
          <a:p>
            <a:pPr marL="0" indent="0">
              <a:buNone/>
            </a:pPr>
            <a:r>
              <a:rPr lang="en-US" b="1" dirty="0"/>
              <a:t>It’s important to… </a:t>
            </a:r>
            <a:endParaRPr lang="en-AU" b="1" dirty="0"/>
          </a:p>
          <a:p>
            <a:pPr marL="0" indent="0">
              <a:buNone/>
            </a:pPr>
            <a:r>
              <a:rPr lang="en-AU" sz="5400" b="1" cap="all" dirty="0"/>
              <a:t>w</a:t>
            </a:r>
            <a:r>
              <a:rPr lang="en-US" sz="3600" b="1" cap="all" dirty="0" err="1"/>
              <a:t>ait</a:t>
            </a:r>
            <a:r>
              <a:rPr lang="en-US" sz="3600" b="1" cap="all" dirty="0"/>
              <a:t> on God in Prayer</a:t>
            </a:r>
            <a:endParaRPr lang="en-AU" sz="3600" b="1" cap="all" dirty="0"/>
          </a:p>
          <a:p>
            <a:r>
              <a:rPr lang="en-AU" b="1" i="1" dirty="0"/>
              <a:t>Isaiah 30:18 (NIV) Yet the </a:t>
            </a:r>
            <a:r>
              <a:rPr lang="en-AU" b="1" i="1" cap="small" dirty="0"/>
              <a:t>Lord</a:t>
            </a:r>
            <a:r>
              <a:rPr lang="en-AU" b="1" i="1" dirty="0"/>
              <a:t> longs to be gracious to you; therefore he will rise up to show you compassion. For the </a:t>
            </a:r>
            <a:r>
              <a:rPr lang="en-AU" b="1" i="1" cap="small" dirty="0"/>
              <a:t>Lord</a:t>
            </a:r>
            <a:r>
              <a:rPr lang="en-AU" b="1" i="1" dirty="0"/>
              <a:t> is a God of justice. Blessed are all who wait for him!</a:t>
            </a:r>
            <a:endParaRPr lang="en-AU" b="1" i="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a:t>
            </a:r>
            <a:r>
              <a:rPr lang="en-AU" b="1" dirty="0" smtClean="0"/>
              <a:t>Y       </a:t>
            </a:r>
            <a:r>
              <a:rPr lang="en-AU" b="1" dirty="0"/>
              <a:t>2014</a:t>
            </a:r>
            <a:endParaRPr lang="en-AU" dirty="0"/>
          </a:p>
        </p:txBody>
      </p:sp>
      <p:sp>
        <p:nvSpPr>
          <p:cNvPr id="3" name="Text Placeholder 2"/>
          <p:cNvSpPr>
            <a:spLocks noGrp="1"/>
          </p:cNvSpPr>
          <p:nvPr>
            <p:ph type="body" sz="quarter" idx="10"/>
          </p:nvPr>
        </p:nvSpPr>
        <p:spPr>
          <a:xfrm>
            <a:off x="381000" y="1411552"/>
            <a:ext cx="8382000" cy="4311950"/>
          </a:xfrm>
        </p:spPr>
        <p:txBody>
          <a:bodyPr/>
          <a:lstStyle/>
          <a:p>
            <a:pPr marL="0" indent="0">
              <a:buNone/>
            </a:pPr>
            <a:r>
              <a:rPr lang="en-US" b="1" dirty="0" err="1"/>
              <a:t>Realise</a:t>
            </a:r>
            <a:r>
              <a:rPr lang="en-US" b="1" dirty="0"/>
              <a:t> at all times that…</a:t>
            </a:r>
            <a:endParaRPr lang="en-AU" b="1" dirty="0"/>
          </a:p>
          <a:p>
            <a:pPr marL="0" indent="0">
              <a:buNone/>
            </a:pPr>
            <a:r>
              <a:rPr lang="en-AU" sz="5400" b="1" cap="all" dirty="0"/>
              <a:t>Y</a:t>
            </a:r>
            <a:r>
              <a:rPr lang="en-US" sz="3600" b="1" cap="all" dirty="0" err="1"/>
              <a:t>ou</a:t>
            </a:r>
            <a:r>
              <a:rPr lang="en-US" sz="3600" b="1" cap="all" dirty="0"/>
              <a:t> are Loved</a:t>
            </a:r>
            <a:endParaRPr lang="en-AU" sz="3600" b="1" cap="all" dirty="0"/>
          </a:p>
          <a:p>
            <a:r>
              <a:rPr lang="en-US" b="1" i="1" dirty="0"/>
              <a:t>Psalm 13:5 (NIV) But I trust in your unfailing love; my heart rejoices in your salvation. </a:t>
            </a:r>
            <a:endParaRPr lang="en-AU" b="1" i="1" dirty="0"/>
          </a:p>
          <a:p>
            <a:r>
              <a:rPr lang="en-US" b="1" i="1" dirty="0"/>
              <a:t>1 John 3:1 (NIV) See what great love the Father has lavished on us, that we should be called children of God! </a:t>
            </a:r>
            <a:endParaRPr lang="en-AU" b="1" i="1" dirty="0"/>
          </a:p>
          <a:p>
            <a:endParaRPr lang="en-AU" b="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a:t>
            </a:r>
            <a:r>
              <a:rPr lang="en-AU" b="1" dirty="0" smtClean="0"/>
              <a:t>Ye   </a:t>
            </a:r>
            <a:r>
              <a:rPr lang="en-AU" b="1" dirty="0"/>
              <a:t>2014</a:t>
            </a:r>
            <a:endParaRPr lang="en-AU" dirty="0"/>
          </a:p>
        </p:txBody>
      </p:sp>
      <p:sp>
        <p:nvSpPr>
          <p:cNvPr id="3" name="Text Placeholder 2"/>
          <p:cNvSpPr>
            <a:spLocks noGrp="1"/>
          </p:cNvSpPr>
          <p:nvPr>
            <p:ph type="body" sz="quarter" idx="10"/>
          </p:nvPr>
        </p:nvSpPr>
        <p:spPr>
          <a:xfrm>
            <a:off x="381000" y="1411552"/>
            <a:ext cx="8382000" cy="3283976"/>
          </a:xfrm>
        </p:spPr>
        <p:txBody>
          <a:bodyPr/>
          <a:lstStyle/>
          <a:p>
            <a:pPr marL="0" indent="0">
              <a:buNone/>
            </a:pPr>
            <a:r>
              <a:rPr lang="en-AU" b="1" dirty="0"/>
              <a:t>I will…</a:t>
            </a:r>
          </a:p>
          <a:p>
            <a:pPr marL="0" indent="0">
              <a:buNone/>
            </a:pPr>
            <a:r>
              <a:rPr lang="en-AU" sz="5400" b="1" cap="all" dirty="0"/>
              <a:t>E</a:t>
            </a:r>
            <a:r>
              <a:rPr lang="en-AU" sz="3600" b="1" cap="all" dirty="0"/>
              <a:t>xpect Great Things from a Great God </a:t>
            </a:r>
          </a:p>
          <a:p>
            <a:r>
              <a:rPr lang="en-US" b="1" i="1" dirty="0"/>
              <a:t>Philippians 4:19 (NIV) And my God will meet all your needs according to the riches of his glory in Christ Jesus. </a:t>
            </a:r>
            <a:endParaRPr lang="en-AU" b="1" i="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AU" b="1" dirty="0"/>
              <a:t>New </a:t>
            </a:r>
            <a:r>
              <a:rPr lang="en-AU" b="1" dirty="0" smtClean="0"/>
              <a:t>Yea   </a:t>
            </a:r>
            <a:r>
              <a:rPr lang="en-AU" b="1" dirty="0"/>
              <a:t>2014</a:t>
            </a:r>
            <a:endParaRPr lang="en-AU" dirty="0"/>
          </a:p>
        </p:txBody>
      </p:sp>
      <p:sp>
        <p:nvSpPr>
          <p:cNvPr id="3" name="Text Placeholder 2"/>
          <p:cNvSpPr>
            <a:spLocks noGrp="1"/>
          </p:cNvSpPr>
          <p:nvPr>
            <p:ph type="body" sz="quarter" idx="10"/>
          </p:nvPr>
        </p:nvSpPr>
        <p:spPr>
          <a:xfrm>
            <a:off x="381000" y="1411552"/>
            <a:ext cx="8382000" cy="3428631"/>
          </a:xfrm>
        </p:spPr>
        <p:txBody>
          <a:bodyPr/>
          <a:lstStyle/>
          <a:p>
            <a:pPr marL="0" indent="0">
              <a:buNone/>
            </a:pPr>
            <a:r>
              <a:rPr lang="en-US" b="1" dirty="0"/>
              <a:t>I will </a:t>
            </a:r>
            <a:r>
              <a:rPr lang="en-US" b="1" dirty="0" smtClean="0"/>
              <a:t>seek to...</a:t>
            </a:r>
            <a:endParaRPr lang="en-AU" b="1" dirty="0"/>
          </a:p>
          <a:p>
            <a:pPr marL="0" indent="0">
              <a:buNone/>
            </a:pPr>
            <a:r>
              <a:rPr lang="en-AU" sz="5400" b="1" cap="all" dirty="0"/>
              <a:t>A</a:t>
            </a:r>
            <a:r>
              <a:rPr lang="en-US" sz="3600" b="1" cap="all" dirty="0" err="1"/>
              <a:t>lways</a:t>
            </a:r>
            <a:r>
              <a:rPr lang="en-US" sz="3600" b="1" cap="all" dirty="0"/>
              <a:t> Give Thanks</a:t>
            </a:r>
            <a:endParaRPr lang="en-AU" sz="3600" b="1" cap="all" dirty="0"/>
          </a:p>
          <a:p>
            <a:r>
              <a:rPr lang="en-US" b="1" i="1" dirty="0"/>
              <a:t>1 Thessalonians 5:18 (NIV) Give thanks in all circumstances; for this is God’s will for you in Christ Jesus. </a:t>
            </a:r>
            <a:endParaRPr lang="en-AU" b="1" i="1" dirty="0"/>
          </a:p>
          <a:p>
            <a:endParaRPr lang="en-AU" b="1" dirty="0"/>
          </a:p>
        </p:txBody>
      </p:sp>
    </p:spTree>
    <p:extLst>
      <p:ext uri="{BB962C8B-B14F-4D97-AF65-F5344CB8AC3E}">
        <p14:creationId xmlns:p14="http://schemas.microsoft.com/office/powerpoint/2010/main" val="2794973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46747C8-A33C-4F04-B7F1-0C74CD913C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TotalTime>
  <Words>562</Words>
  <Application>Microsoft Office PowerPoint</Application>
  <PresentationFormat>On-screen Show (4:3)</PresentationFormat>
  <Paragraphs>43</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Purple Segoe 4-3 template-template_April-17-2007</vt:lpstr>
      <vt:lpstr>White with Courier font for code slides</vt:lpstr>
      <vt:lpstr>PowerPoint Presentation</vt:lpstr>
      <vt:lpstr>New Year 2014</vt:lpstr>
      <vt:lpstr>New Year 2014</vt:lpstr>
      <vt:lpstr>N               2014</vt:lpstr>
      <vt:lpstr>Ne            2014</vt:lpstr>
      <vt:lpstr>New             2014</vt:lpstr>
      <vt:lpstr>New Y       2014</vt:lpstr>
      <vt:lpstr>New Ye   2014</vt:lpstr>
      <vt:lpstr>New Yea   2014</vt:lpstr>
      <vt:lpstr>New Year 2014</vt:lpstr>
      <vt:lpstr>New Year 2014 Putting this all together we have a statement of Axioms – Principles to live by…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slides (Blue and purple rays design)</dc:title>
  <dc:creator>John Bond</dc:creator>
  <cp:lastModifiedBy>John Bond</cp:lastModifiedBy>
  <cp:revision>6</cp:revision>
  <dcterms:modified xsi:type="dcterms:W3CDTF">2014-01-02T07:56:02Z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TC102867189990</vt:lpwstr>
  </property>
</Properties>
</file>